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1" r:id="rId6"/>
    <p:sldId id="260"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p:scale>
          <a:sx n="75" d="100"/>
          <a:sy n="75" d="100"/>
        </p:scale>
        <p:origin x="248"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AB81-2610-BCB7-ECF2-21671655BC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D4440FE-4AAF-5936-AF94-466364D1A9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0F14844-4ECA-9FED-3777-2002C08C8A6F}"/>
              </a:ext>
            </a:extLst>
          </p:cNvPr>
          <p:cNvSpPr>
            <a:spLocks noGrp="1"/>
          </p:cNvSpPr>
          <p:nvPr>
            <p:ph type="dt" sz="half" idx="10"/>
          </p:nvPr>
        </p:nvSpPr>
        <p:spPr/>
        <p:txBody>
          <a:bodyPr/>
          <a:lstStyle/>
          <a:p>
            <a:fld id="{E0EB5C7E-5FB5-4E45-93B0-420E349C5238}" type="datetimeFigureOut">
              <a:rPr lang="en-IN" smtClean="0"/>
              <a:t>23-08-2023</a:t>
            </a:fld>
            <a:endParaRPr lang="en-IN"/>
          </a:p>
        </p:txBody>
      </p:sp>
      <p:sp>
        <p:nvSpPr>
          <p:cNvPr id="5" name="Footer Placeholder 4">
            <a:extLst>
              <a:ext uri="{FF2B5EF4-FFF2-40B4-BE49-F238E27FC236}">
                <a16:creationId xmlns:a16="http://schemas.microsoft.com/office/drawing/2014/main" id="{CF70DFFF-8E31-99F0-4E78-7A095C0B14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CD854E-061E-0D3F-C1D9-621BE11ED52B}"/>
              </a:ext>
            </a:extLst>
          </p:cNvPr>
          <p:cNvSpPr>
            <a:spLocks noGrp="1"/>
          </p:cNvSpPr>
          <p:nvPr>
            <p:ph type="sldNum" sz="quarter" idx="12"/>
          </p:nvPr>
        </p:nvSpPr>
        <p:spPr/>
        <p:txBody>
          <a:bodyPr/>
          <a:lstStyle/>
          <a:p>
            <a:fld id="{D5F89A99-49F4-44A6-8B53-D429BEBC0C96}" type="slidenum">
              <a:rPr lang="en-IN" smtClean="0"/>
              <a:t>‹#›</a:t>
            </a:fld>
            <a:endParaRPr lang="en-IN"/>
          </a:p>
        </p:txBody>
      </p:sp>
    </p:spTree>
    <p:extLst>
      <p:ext uri="{BB962C8B-B14F-4D97-AF65-F5344CB8AC3E}">
        <p14:creationId xmlns:p14="http://schemas.microsoft.com/office/powerpoint/2010/main" val="212789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68411-5704-90F9-01A6-8C9FFF90A37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470D9D-382A-9706-4C8C-DA7527264F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CB8DB3-87A9-00DA-1929-D3A3A36E619F}"/>
              </a:ext>
            </a:extLst>
          </p:cNvPr>
          <p:cNvSpPr>
            <a:spLocks noGrp="1"/>
          </p:cNvSpPr>
          <p:nvPr>
            <p:ph type="dt" sz="half" idx="10"/>
          </p:nvPr>
        </p:nvSpPr>
        <p:spPr/>
        <p:txBody>
          <a:bodyPr/>
          <a:lstStyle/>
          <a:p>
            <a:fld id="{E0EB5C7E-5FB5-4E45-93B0-420E349C5238}" type="datetimeFigureOut">
              <a:rPr lang="en-IN" smtClean="0"/>
              <a:t>23-08-2023</a:t>
            </a:fld>
            <a:endParaRPr lang="en-IN"/>
          </a:p>
        </p:txBody>
      </p:sp>
      <p:sp>
        <p:nvSpPr>
          <p:cNvPr id="5" name="Footer Placeholder 4">
            <a:extLst>
              <a:ext uri="{FF2B5EF4-FFF2-40B4-BE49-F238E27FC236}">
                <a16:creationId xmlns:a16="http://schemas.microsoft.com/office/drawing/2014/main" id="{8D1B5856-5879-4B9E-413A-D8C2234DC5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309472-A7CF-4FDB-5797-0BF30D4DD678}"/>
              </a:ext>
            </a:extLst>
          </p:cNvPr>
          <p:cNvSpPr>
            <a:spLocks noGrp="1"/>
          </p:cNvSpPr>
          <p:nvPr>
            <p:ph type="sldNum" sz="quarter" idx="12"/>
          </p:nvPr>
        </p:nvSpPr>
        <p:spPr/>
        <p:txBody>
          <a:bodyPr/>
          <a:lstStyle/>
          <a:p>
            <a:fld id="{D5F89A99-49F4-44A6-8B53-D429BEBC0C96}" type="slidenum">
              <a:rPr lang="en-IN" smtClean="0"/>
              <a:t>‹#›</a:t>
            </a:fld>
            <a:endParaRPr lang="en-IN"/>
          </a:p>
        </p:txBody>
      </p:sp>
    </p:spTree>
    <p:extLst>
      <p:ext uri="{BB962C8B-B14F-4D97-AF65-F5344CB8AC3E}">
        <p14:creationId xmlns:p14="http://schemas.microsoft.com/office/powerpoint/2010/main" val="1787185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C9A4CD-9BF6-36A1-7FD9-D512E4D5338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B5A1810-BAEA-6039-0D69-2B6E2F9094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864F9E-1FC5-E0FE-99B1-E6F9158989F7}"/>
              </a:ext>
            </a:extLst>
          </p:cNvPr>
          <p:cNvSpPr>
            <a:spLocks noGrp="1"/>
          </p:cNvSpPr>
          <p:nvPr>
            <p:ph type="dt" sz="half" idx="10"/>
          </p:nvPr>
        </p:nvSpPr>
        <p:spPr/>
        <p:txBody>
          <a:bodyPr/>
          <a:lstStyle/>
          <a:p>
            <a:fld id="{E0EB5C7E-5FB5-4E45-93B0-420E349C5238}" type="datetimeFigureOut">
              <a:rPr lang="en-IN" smtClean="0"/>
              <a:t>23-08-2023</a:t>
            </a:fld>
            <a:endParaRPr lang="en-IN"/>
          </a:p>
        </p:txBody>
      </p:sp>
      <p:sp>
        <p:nvSpPr>
          <p:cNvPr id="5" name="Footer Placeholder 4">
            <a:extLst>
              <a:ext uri="{FF2B5EF4-FFF2-40B4-BE49-F238E27FC236}">
                <a16:creationId xmlns:a16="http://schemas.microsoft.com/office/drawing/2014/main" id="{239EAABD-FD51-34BE-CA0C-CCA237663F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3F7D31-8353-E8B3-BA84-758527F8A927}"/>
              </a:ext>
            </a:extLst>
          </p:cNvPr>
          <p:cNvSpPr>
            <a:spLocks noGrp="1"/>
          </p:cNvSpPr>
          <p:nvPr>
            <p:ph type="sldNum" sz="quarter" idx="12"/>
          </p:nvPr>
        </p:nvSpPr>
        <p:spPr/>
        <p:txBody>
          <a:bodyPr/>
          <a:lstStyle/>
          <a:p>
            <a:fld id="{D5F89A99-49F4-44A6-8B53-D429BEBC0C96}" type="slidenum">
              <a:rPr lang="en-IN" smtClean="0"/>
              <a:t>‹#›</a:t>
            </a:fld>
            <a:endParaRPr lang="en-IN"/>
          </a:p>
        </p:txBody>
      </p:sp>
    </p:spTree>
    <p:extLst>
      <p:ext uri="{BB962C8B-B14F-4D97-AF65-F5344CB8AC3E}">
        <p14:creationId xmlns:p14="http://schemas.microsoft.com/office/powerpoint/2010/main" val="1617161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ADA1E-FA9D-CD76-66BA-5CBF351458B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17AA51-C4E5-DB21-FC60-83D329DB66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D7AD43-7AA3-4FA7-A112-398BB710176D}"/>
              </a:ext>
            </a:extLst>
          </p:cNvPr>
          <p:cNvSpPr>
            <a:spLocks noGrp="1"/>
          </p:cNvSpPr>
          <p:nvPr>
            <p:ph type="dt" sz="half" idx="10"/>
          </p:nvPr>
        </p:nvSpPr>
        <p:spPr/>
        <p:txBody>
          <a:bodyPr/>
          <a:lstStyle/>
          <a:p>
            <a:fld id="{E0EB5C7E-5FB5-4E45-93B0-420E349C5238}" type="datetimeFigureOut">
              <a:rPr lang="en-IN" smtClean="0"/>
              <a:t>23-08-2023</a:t>
            </a:fld>
            <a:endParaRPr lang="en-IN"/>
          </a:p>
        </p:txBody>
      </p:sp>
      <p:sp>
        <p:nvSpPr>
          <p:cNvPr id="5" name="Footer Placeholder 4">
            <a:extLst>
              <a:ext uri="{FF2B5EF4-FFF2-40B4-BE49-F238E27FC236}">
                <a16:creationId xmlns:a16="http://schemas.microsoft.com/office/drawing/2014/main" id="{EDA6BA37-CEC7-5EC0-EB91-EACC34E96E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97D6F6-3C08-A646-3623-8450C1A61025}"/>
              </a:ext>
            </a:extLst>
          </p:cNvPr>
          <p:cNvSpPr>
            <a:spLocks noGrp="1"/>
          </p:cNvSpPr>
          <p:nvPr>
            <p:ph type="sldNum" sz="quarter" idx="12"/>
          </p:nvPr>
        </p:nvSpPr>
        <p:spPr/>
        <p:txBody>
          <a:bodyPr/>
          <a:lstStyle/>
          <a:p>
            <a:fld id="{D5F89A99-49F4-44A6-8B53-D429BEBC0C96}" type="slidenum">
              <a:rPr lang="en-IN" smtClean="0"/>
              <a:t>‹#›</a:t>
            </a:fld>
            <a:endParaRPr lang="en-IN"/>
          </a:p>
        </p:txBody>
      </p:sp>
    </p:spTree>
    <p:extLst>
      <p:ext uri="{BB962C8B-B14F-4D97-AF65-F5344CB8AC3E}">
        <p14:creationId xmlns:p14="http://schemas.microsoft.com/office/powerpoint/2010/main" val="759856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75A50-B2BF-28F7-BCCF-B71DAB1BDA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21D1367-9B02-65CD-7EB8-7243FEEE9E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652470-268E-6554-86E4-4D222428286F}"/>
              </a:ext>
            </a:extLst>
          </p:cNvPr>
          <p:cNvSpPr>
            <a:spLocks noGrp="1"/>
          </p:cNvSpPr>
          <p:nvPr>
            <p:ph type="dt" sz="half" idx="10"/>
          </p:nvPr>
        </p:nvSpPr>
        <p:spPr/>
        <p:txBody>
          <a:bodyPr/>
          <a:lstStyle/>
          <a:p>
            <a:fld id="{E0EB5C7E-5FB5-4E45-93B0-420E349C5238}" type="datetimeFigureOut">
              <a:rPr lang="en-IN" smtClean="0"/>
              <a:t>23-08-2023</a:t>
            </a:fld>
            <a:endParaRPr lang="en-IN"/>
          </a:p>
        </p:txBody>
      </p:sp>
      <p:sp>
        <p:nvSpPr>
          <p:cNvPr id="5" name="Footer Placeholder 4">
            <a:extLst>
              <a:ext uri="{FF2B5EF4-FFF2-40B4-BE49-F238E27FC236}">
                <a16:creationId xmlns:a16="http://schemas.microsoft.com/office/drawing/2014/main" id="{486145C9-72E0-20F0-7EDD-21E5C7C43D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77A6CD-2EF6-934F-D156-E5F739314E54}"/>
              </a:ext>
            </a:extLst>
          </p:cNvPr>
          <p:cNvSpPr>
            <a:spLocks noGrp="1"/>
          </p:cNvSpPr>
          <p:nvPr>
            <p:ph type="sldNum" sz="quarter" idx="12"/>
          </p:nvPr>
        </p:nvSpPr>
        <p:spPr/>
        <p:txBody>
          <a:bodyPr/>
          <a:lstStyle/>
          <a:p>
            <a:fld id="{D5F89A99-49F4-44A6-8B53-D429BEBC0C96}" type="slidenum">
              <a:rPr lang="en-IN" smtClean="0"/>
              <a:t>‹#›</a:t>
            </a:fld>
            <a:endParaRPr lang="en-IN"/>
          </a:p>
        </p:txBody>
      </p:sp>
    </p:spTree>
    <p:extLst>
      <p:ext uri="{BB962C8B-B14F-4D97-AF65-F5344CB8AC3E}">
        <p14:creationId xmlns:p14="http://schemas.microsoft.com/office/powerpoint/2010/main" val="3426693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AC28-3374-ABA3-4B82-6D319A7CB1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94B0C9-5575-4C2C-4C31-CC2CE3B633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2E9159D-95E1-9CB4-896C-5AC1315FF9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F27757-6595-FAD6-164B-303DF6599259}"/>
              </a:ext>
            </a:extLst>
          </p:cNvPr>
          <p:cNvSpPr>
            <a:spLocks noGrp="1"/>
          </p:cNvSpPr>
          <p:nvPr>
            <p:ph type="dt" sz="half" idx="10"/>
          </p:nvPr>
        </p:nvSpPr>
        <p:spPr/>
        <p:txBody>
          <a:bodyPr/>
          <a:lstStyle/>
          <a:p>
            <a:fld id="{E0EB5C7E-5FB5-4E45-93B0-420E349C5238}" type="datetimeFigureOut">
              <a:rPr lang="en-IN" smtClean="0"/>
              <a:t>23-08-2023</a:t>
            </a:fld>
            <a:endParaRPr lang="en-IN"/>
          </a:p>
        </p:txBody>
      </p:sp>
      <p:sp>
        <p:nvSpPr>
          <p:cNvPr id="6" name="Footer Placeholder 5">
            <a:extLst>
              <a:ext uri="{FF2B5EF4-FFF2-40B4-BE49-F238E27FC236}">
                <a16:creationId xmlns:a16="http://schemas.microsoft.com/office/drawing/2014/main" id="{4FD194C1-1810-9415-1B2A-0560455768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FB0EC2-EE2E-E6C7-2D73-F89D61D2FFE6}"/>
              </a:ext>
            </a:extLst>
          </p:cNvPr>
          <p:cNvSpPr>
            <a:spLocks noGrp="1"/>
          </p:cNvSpPr>
          <p:nvPr>
            <p:ph type="sldNum" sz="quarter" idx="12"/>
          </p:nvPr>
        </p:nvSpPr>
        <p:spPr/>
        <p:txBody>
          <a:bodyPr/>
          <a:lstStyle/>
          <a:p>
            <a:fld id="{D5F89A99-49F4-44A6-8B53-D429BEBC0C96}" type="slidenum">
              <a:rPr lang="en-IN" smtClean="0"/>
              <a:t>‹#›</a:t>
            </a:fld>
            <a:endParaRPr lang="en-IN"/>
          </a:p>
        </p:txBody>
      </p:sp>
    </p:spTree>
    <p:extLst>
      <p:ext uri="{BB962C8B-B14F-4D97-AF65-F5344CB8AC3E}">
        <p14:creationId xmlns:p14="http://schemas.microsoft.com/office/powerpoint/2010/main" val="112423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BDFEE-AE84-E611-277F-0C391109086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66A270-227D-F069-BF1D-C66DFA9119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7617D7-6E1C-B523-8C7B-4AD0C86798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2754B35-175C-5FEB-33E4-DD750B73FA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09E6D3-9FBE-D082-4B5D-0D370B32B9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A4FEF2E-A1AE-BA2F-95CE-AF1DE9DC69C4}"/>
              </a:ext>
            </a:extLst>
          </p:cNvPr>
          <p:cNvSpPr>
            <a:spLocks noGrp="1"/>
          </p:cNvSpPr>
          <p:nvPr>
            <p:ph type="dt" sz="half" idx="10"/>
          </p:nvPr>
        </p:nvSpPr>
        <p:spPr/>
        <p:txBody>
          <a:bodyPr/>
          <a:lstStyle/>
          <a:p>
            <a:fld id="{E0EB5C7E-5FB5-4E45-93B0-420E349C5238}" type="datetimeFigureOut">
              <a:rPr lang="en-IN" smtClean="0"/>
              <a:t>23-08-2023</a:t>
            </a:fld>
            <a:endParaRPr lang="en-IN"/>
          </a:p>
        </p:txBody>
      </p:sp>
      <p:sp>
        <p:nvSpPr>
          <p:cNvPr id="8" name="Footer Placeholder 7">
            <a:extLst>
              <a:ext uri="{FF2B5EF4-FFF2-40B4-BE49-F238E27FC236}">
                <a16:creationId xmlns:a16="http://schemas.microsoft.com/office/drawing/2014/main" id="{BD0F2015-A79D-5AF2-1491-08731CDFFA9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A6D712B-AB6E-A1AD-4B5B-B80DBCAD3C4E}"/>
              </a:ext>
            </a:extLst>
          </p:cNvPr>
          <p:cNvSpPr>
            <a:spLocks noGrp="1"/>
          </p:cNvSpPr>
          <p:nvPr>
            <p:ph type="sldNum" sz="quarter" idx="12"/>
          </p:nvPr>
        </p:nvSpPr>
        <p:spPr/>
        <p:txBody>
          <a:bodyPr/>
          <a:lstStyle/>
          <a:p>
            <a:fld id="{D5F89A99-49F4-44A6-8B53-D429BEBC0C96}" type="slidenum">
              <a:rPr lang="en-IN" smtClean="0"/>
              <a:t>‹#›</a:t>
            </a:fld>
            <a:endParaRPr lang="en-IN"/>
          </a:p>
        </p:txBody>
      </p:sp>
    </p:spTree>
    <p:extLst>
      <p:ext uri="{BB962C8B-B14F-4D97-AF65-F5344CB8AC3E}">
        <p14:creationId xmlns:p14="http://schemas.microsoft.com/office/powerpoint/2010/main" val="200878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94B7B-A94E-80B4-6819-3642C510060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F57EBB0-F1F3-5B83-CDB8-7C498D35F725}"/>
              </a:ext>
            </a:extLst>
          </p:cNvPr>
          <p:cNvSpPr>
            <a:spLocks noGrp="1"/>
          </p:cNvSpPr>
          <p:nvPr>
            <p:ph type="dt" sz="half" idx="10"/>
          </p:nvPr>
        </p:nvSpPr>
        <p:spPr/>
        <p:txBody>
          <a:bodyPr/>
          <a:lstStyle/>
          <a:p>
            <a:fld id="{E0EB5C7E-5FB5-4E45-93B0-420E349C5238}" type="datetimeFigureOut">
              <a:rPr lang="en-IN" smtClean="0"/>
              <a:t>23-08-2023</a:t>
            </a:fld>
            <a:endParaRPr lang="en-IN"/>
          </a:p>
        </p:txBody>
      </p:sp>
      <p:sp>
        <p:nvSpPr>
          <p:cNvPr id="4" name="Footer Placeholder 3">
            <a:extLst>
              <a:ext uri="{FF2B5EF4-FFF2-40B4-BE49-F238E27FC236}">
                <a16:creationId xmlns:a16="http://schemas.microsoft.com/office/drawing/2014/main" id="{B9B62E22-4A96-BE24-1CB3-F40B569E21A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9C6D2AF-B38F-3A05-5AB3-AF4B5A67256F}"/>
              </a:ext>
            </a:extLst>
          </p:cNvPr>
          <p:cNvSpPr>
            <a:spLocks noGrp="1"/>
          </p:cNvSpPr>
          <p:nvPr>
            <p:ph type="sldNum" sz="quarter" idx="12"/>
          </p:nvPr>
        </p:nvSpPr>
        <p:spPr/>
        <p:txBody>
          <a:bodyPr/>
          <a:lstStyle/>
          <a:p>
            <a:fld id="{D5F89A99-49F4-44A6-8B53-D429BEBC0C96}" type="slidenum">
              <a:rPr lang="en-IN" smtClean="0"/>
              <a:t>‹#›</a:t>
            </a:fld>
            <a:endParaRPr lang="en-IN"/>
          </a:p>
        </p:txBody>
      </p:sp>
    </p:spTree>
    <p:extLst>
      <p:ext uri="{BB962C8B-B14F-4D97-AF65-F5344CB8AC3E}">
        <p14:creationId xmlns:p14="http://schemas.microsoft.com/office/powerpoint/2010/main" val="689892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C3D164-4AB6-4A43-21C2-F67ADCD00BA3}"/>
              </a:ext>
            </a:extLst>
          </p:cNvPr>
          <p:cNvSpPr>
            <a:spLocks noGrp="1"/>
          </p:cNvSpPr>
          <p:nvPr>
            <p:ph type="dt" sz="half" idx="10"/>
          </p:nvPr>
        </p:nvSpPr>
        <p:spPr/>
        <p:txBody>
          <a:bodyPr/>
          <a:lstStyle/>
          <a:p>
            <a:fld id="{E0EB5C7E-5FB5-4E45-93B0-420E349C5238}" type="datetimeFigureOut">
              <a:rPr lang="en-IN" smtClean="0"/>
              <a:t>23-08-2023</a:t>
            </a:fld>
            <a:endParaRPr lang="en-IN"/>
          </a:p>
        </p:txBody>
      </p:sp>
      <p:sp>
        <p:nvSpPr>
          <p:cNvPr id="3" name="Footer Placeholder 2">
            <a:extLst>
              <a:ext uri="{FF2B5EF4-FFF2-40B4-BE49-F238E27FC236}">
                <a16:creationId xmlns:a16="http://schemas.microsoft.com/office/drawing/2014/main" id="{D3C1FC91-3839-5ADD-FB25-3AF8863F06C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429030F-FF8E-F9EE-FA0D-3537893EF6C2}"/>
              </a:ext>
            </a:extLst>
          </p:cNvPr>
          <p:cNvSpPr>
            <a:spLocks noGrp="1"/>
          </p:cNvSpPr>
          <p:nvPr>
            <p:ph type="sldNum" sz="quarter" idx="12"/>
          </p:nvPr>
        </p:nvSpPr>
        <p:spPr/>
        <p:txBody>
          <a:bodyPr/>
          <a:lstStyle/>
          <a:p>
            <a:fld id="{D5F89A99-49F4-44A6-8B53-D429BEBC0C96}" type="slidenum">
              <a:rPr lang="en-IN" smtClean="0"/>
              <a:t>‹#›</a:t>
            </a:fld>
            <a:endParaRPr lang="en-IN"/>
          </a:p>
        </p:txBody>
      </p:sp>
    </p:spTree>
    <p:extLst>
      <p:ext uri="{BB962C8B-B14F-4D97-AF65-F5344CB8AC3E}">
        <p14:creationId xmlns:p14="http://schemas.microsoft.com/office/powerpoint/2010/main" val="336375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21FF3-D89E-2D58-7384-6E438CFE22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8B88EF5-933E-B598-CCB9-91AA43539F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38F863-6DAF-981B-F099-3EDD4FF479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BF83ED-C643-71FC-C962-8F0CD4BFF194}"/>
              </a:ext>
            </a:extLst>
          </p:cNvPr>
          <p:cNvSpPr>
            <a:spLocks noGrp="1"/>
          </p:cNvSpPr>
          <p:nvPr>
            <p:ph type="dt" sz="half" idx="10"/>
          </p:nvPr>
        </p:nvSpPr>
        <p:spPr/>
        <p:txBody>
          <a:bodyPr/>
          <a:lstStyle/>
          <a:p>
            <a:fld id="{E0EB5C7E-5FB5-4E45-93B0-420E349C5238}" type="datetimeFigureOut">
              <a:rPr lang="en-IN" smtClean="0"/>
              <a:t>23-08-2023</a:t>
            </a:fld>
            <a:endParaRPr lang="en-IN"/>
          </a:p>
        </p:txBody>
      </p:sp>
      <p:sp>
        <p:nvSpPr>
          <p:cNvPr id="6" name="Footer Placeholder 5">
            <a:extLst>
              <a:ext uri="{FF2B5EF4-FFF2-40B4-BE49-F238E27FC236}">
                <a16:creationId xmlns:a16="http://schemas.microsoft.com/office/drawing/2014/main" id="{242545D1-F374-313C-7D8B-10DAD65AB2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C11620-2C73-F2EC-2EF7-E396F7CCD9E4}"/>
              </a:ext>
            </a:extLst>
          </p:cNvPr>
          <p:cNvSpPr>
            <a:spLocks noGrp="1"/>
          </p:cNvSpPr>
          <p:nvPr>
            <p:ph type="sldNum" sz="quarter" idx="12"/>
          </p:nvPr>
        </p:nvSpPr>
        <p:spPr/>
        <p:txBody>
          <a:bodyPr/>
          <a:lstStyle/>
          <a:p>
            <a:fld id="{D5F89A99-49F4-44A6-8B53-D429BEBC0C96}" type="slidenum">
              <a:rPr lang="en-IN" smtClean="0"/>
              <a:t>‹#›</a:t>
            </a:fld>
            <a:endParaRPr lang="en-IN"/>
          </a:p>
        </p:txBody>
      </p:sp>
    </p:spTree>
    <p:extLst>
      <p:ext uri="{BB962C8B-B14F-4D97-AF65-F5344CB8AC3E}">
        <p14:creationId xmlns:p14="http://schemas.microsoft.com/office/powerpoint/2010/main" val="949099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E2ECB-8F36-2F3B-F3D3-D6CFCEFC97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18E652-8F76-FA88-64F8-F640AD69CF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8F2C897-7D0B-B8D7-AB26-431376E974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F4D76D-3024-BF19-AB40-DAC64178B825}"/>
              </a:ext>
            </a:extLst>
          </p:cNvPr>
          <p:cNvSpPr>
            <a:spLocks noGrp="1"/>
          </p:cNvSpPr>
          <p:nvPr>
            <p:ph type="dt" sz="half" idx="10"/>
          </p:nvPr>
        </p:nvSpPr>
        <p:spPr/>
        <p:txBody>
          <a:bodyPr/>
          <a:lstStyle/>
          <a:p>
            <a:fld id="{E0EB5C7E-5FB5-4E45-93B0-420E349C5238}" type="datetimeFigureOut">
              <a:rPr lang="en-IN" smtClean="0"/>
              <a:t>23-08-2023</a:t>
            </a:fld>
            <a:endParaRPr lang="en-IN"/>
          </a:p>
        </p:txBody>
      </p:sp>
      <p:sp>
        <p:nvSpPr>
          <p:cNvPr id="6" name="Footer Placeholder 5">
            <a:extLst>
              <a:ext uri="{FF2B5EF4-FFF2-40B4-BE49-F238E27FC236}">
                <a16:creationId xmlns:a16="http://schemas.microsoft.com/office/drawing/2014/main" id="{576FF3E4-582F-63B0-4BB5-6945330CFF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8EF028-3E93-B6A0-748F-B0E68BD4023D}"/>
              </a:ext>
            </a:extLst>
          </p:cNvPr>
          <p:cNvSpPr>
            <a:spLocks noGrp="1"/>
          </p:cNvSpPr>
          <p:nvPr>
            <p:ph type="sldNum" sz="quarter" idx="12"/>
          </p:nvPr>
        </p:nvSpPr>
        <p:spPr/>
        <p:txBody>
          <a:bodyPr/>
          <a:lstStyle/>
          <a:p>
            <a:fld id="{D5F89A99-49F4-44A6-8B53-D429BEBC0C96}" type="slidenum">
              <a:rPr lang="en-IN" smtClean="0"/>
              <a:t>‹#›</a:t>
            </a:fld>
            <a:endParaRPr lang="en-IN"/>
          </a:p>
        </p:txBody>
      </p:sp>
    </p:spTree>
    <p:extLst>
      <p:ext uri="{BB962C8B-B14F-4D97-AF65-F5344CB8AC3E}">
        <p14:creationId xmlns:p14="http://schemas.microsoft.com/office/powerpoint/2010/main" val="466932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A30316-B93E-B36C-7189-577B5E2916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46A35D-178A-ED72-2B1B-61F9EF6A77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092342-CEE1-BF97-C1A4-992296E84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EB5C7E-5FB5-4E45-93B0-420E349C5238}" type="datetimeFigureOut">
              <a:rPr lang="en-IN" smtClean="0"/>
              <a:t>23-08-2023</a:t>
            </a:fld>
            <a:endParaRPr lang="en-IN"/>
          </a:p>
        </p:txBody>
      </p:sp>
      <p:sp>
        <p:nvSpPr>
          <p:cNvPr id="5" name="Footer Placeholder 4">
            <a:extLst>
              <a:ext uri="{FF2B5EF4-FFF2-40B4-BE49-F238E27FC236}">
                <a16:creationId xmlns:a16="http://schemas.microsoft.com/office/drawing/2014/main" id="{88424A38-A669-F9A1-B401-ED89DA242E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BE2AE41-2F9F-C705-03DE-A093DF5902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89A99-49F4-44A6-8B53-D429BEBC0C96}" type="slidenum">
              <a:rPr lang="en-IN" smtClean="0"/>
              <a:t>‹#›</a:t>
            </a:fld>
            <a:endParaRPr lang="en-IN"/>
          </a:p>
        </p:txBody>
      </p:sp>
    </p:spTree>
    <p:extLst>
      <p:ext uri="{BB962C8B-B14F-4D97-AF65-F5344CB8AC3E}">
        <p14:creationId xmlns:p14="http://schemas.microsoft.com/office/powerpoint/2010/main" val="2393874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8056-78E1-AE0D-2FD7-55CBC9903F5A}"/>
              </a:ext>
            </a:extLst>
          </p:cNvPr>
          <p:cNvSpPr>
            <a:spLocks noGrp="1"/>
          </p:cNvSpPr>
          <p:nvPr>
            <p:ph type="ctrTitle"/>
          </p:nvPr>
        </p:nvSpPr>
        <p:spPr>
          <a:xfrm>
            <a:off x="1524000" y="470356"/>
            <a:ext cx="9144000" cy="2387600"/>
          </a:xfrm>
        </p:spPr>
        <p:txBody>
          <a:bodyPr/>
          <a:lstStyle/>
          <a:p>
            <a:r>
              <a:rPr lang="en-US" b="1" dirty="0"/>
              <a:t>Purchase and Sales Manager</a:t>
            </a:r>
            <a:endParaRPr lang="en-IN" b="1" dirty="0"/>
          </a:p>
        </p:txBody>
      </p:sp>
      <p:sp>
        <p:nvSpPr>
          <p:cNvPr id="3" name="Subtitle 2">
            <a:extLst>
              <a:ext uri="{FF2B5EF4-FFF2-40B4-BE49-F238E27FC236}">
                <a16:creationId xmlns:a16="http://schemas.microsoft.com/office/drawing/2014/main" id="{D37665EA-25D8-0EA7-6F4A-3D0F2A896D6E}"/>
              </a:ext>
            </a:extLst>
          </p:cNvPr>
          <p:cNvSpPr>
            <a:spLocks noGrp="1"/>
          </p:cNvSpPr>
          <p:nvPr>
            <p:ph type="subTitle" idx="1"/>
          </p:nvPr>
        </p:nvSpPr>
        <p:spPr>
          <a:xfrm>
            <a:off x="1436536" y="2798957"/>
            <a:ext cx="9144000" cy="1655762"/>
          </a:xfrm>
        </p:spPr>
        <p:txBody>
          <a:bodyPr/>
          <a:lstStyle/>
          <a:p>
            <a:r>
              <a:rPr lang="en-US" dirty="0"/>
              <a:t>The management application for the shop’s accounts</a:t>
            </a:r>
          </a:p>
          <a:p>
            <a:r>
              <a:rPr lang="en-US" dirty="0"/>
              <a:t>By Vimal S </a:t>
            </a:r>
            <a:endParaRPr lang="en-IN" dirty="0"/>
          </a:p>
        </p:txBody>
      </p:sp>
    </p:spTree>
    <p:extLst>
      <p:ext uri="{BB962C8B-B14F-4D97-AF65-F5344CB8AC3E}">
        <p14:creationId xmlns:p14="http://schemas.microsoft.com/office/powerpoint/2010/main" val="610078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D8913-A125-6B3D-9C31-E09CA51090F5}"/>
              </a:ext>
            </a:extLst>
          </p:cNvPr>
          <p:cNvSpPr>
            <a:spLocks noGrp="1"/>
          </p:cNvSpPr>
          <p:nvPr>
            <p:ph type="title"/>
          </p:nvPr>
        </p:nvSpPr>
        <p:spPr/>
        <p:txBody>
          <a:bodyPr/>
          <a:lstStyle/>
          <a:p>
            <a:r>
              <a:rPr lang="en-IN" dirty="0"/>
              <a:t>Sales history</a:t>
            </a:r>
          </a:p>
        </p:txBody>
      </p:sp>
      <p:sp>
        <p:nvSpPr>
          <p:cNvPr id="12" name="Content Placeholder 3">
            <a:extLst>
              <a:ext uri="{FF2B5EF4-FFF2-40B4-BE49-F238E27FC236}">
                <a16:creationId xmlns:a16="http://schemas.microsoft.com/office/drawing/2014/main" id="{739C772D-FBF0-A378-BDD4-760007470CB0}"/>
              </a:ext>
            </a:extLst>
          </p:cNvPr>
          <p:cNvSpPr txBox="1">
            <a:spLocks/>
          </p:cNvSpPr>
          <p:nvPr/>
        </p:nvSpPr>
        <p:spPr>
          <a:xfrm>
            <a:off x="838200" y="1681691"/>
            <a:ext cx="10515600" cy="985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 all sales history is displayed with it prise of sold</a:t>
            </a:r>
          </a:p>
        </p:txBody>
      </p:sp>
      <p:pic>
        <p:nvPicPr>
          <p:cNvPr id="6" name="Content Placeholder 5">
            <a:extLst>
              <a:ext uri="{FF2B5EF4-FFF2-40B4-BE49-F238E27FC236}">
                <a16:creationId xmlns:a16="http://schemas.microsoft.com/office/drawing/2014/main" id="{BBCE5839-114E-D16C-97CB-23E6E3B02F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3466" y="2362993"/>
            <a:ext cx="6780389" cy="3813969"/>
          </a:xfrm>
        </p:spPr>
      </p:pic>
    </p:spTree>
    <p:extLst>
      <p:ext uri="{BB962C8B-B14F-4D97-AF65-F5344CB8AC3E}">
        <p14:creationId xmlns:p14="http://schemas.microsoft.com/office/powerpoint/2010/main" val="2219395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D8913-A125-6B3D-9C31-E09CA51090F5}"/>
              </a:ext>
            </a:extLst>
          </p:cNvPr>
          <p:cNvSpPr>
            <a:spLocks noGrp="1"/>
          </p:cNvSpPr>
          <p:nvPr>
            <p:ph type="title"/>
          </p:nvPr>
        </p:nvSpPr>
        <p:spPr/>
        <p:txBody>
          <a:bodyPr/>
          <a:lstStyle/>
          <a:p>
            <a:r>
              <a:rPr lang="en-IN" dirty="0"/>
              <a:t>Registration</a:t>
            </a:r>
          </a:p>
        </p:txBody>
      </p:sp>
      <p:sp>
        <p:nvSpPr>
          <p:cNvPr id="4" name="Content Placeholder 3">
            <a:extLst>
              <a:ext uri="{FF2B5EF4-FFF2-40B4-BE49-F238E27FC236}">
                <a16:creationId xmlns:a16="http://schemas.microsoft.com/office/drawing/2014/main" id="{58C4FE81-72F5-3921-6E33-57C209E62034}"/>
              </a:ext>
            </a:extLst>
          </p:cNvPr>
          <p:cNvSpPr>
            <a:spLocks noGrp="1"/>
          </p:cNvSpPr>
          <p:nvPr>
            <p:ph idx="1"/>
          </p:nvPr>
        </p:nvSpPr>
        <p:spPr>
          <a:xfrm>
            <a:off x="838200" y="1825625"/>
            <a:ext cx="10515600" cy="985308"/>
          </a:xfrm>
        </p:spPr>
        <p:txBody>
          <a:bodyPr/>
          <a:lstStyle/>
          <a:p>
            <a:r>
              <a:rPr lang="en-IN" dirty="0"/>
              <a:t>The new user can register with there company name, password and </a:t>
            </a:r>
            <a:r>
              <a:rPr lang="en-IN" dirty="0" err="1"/>
              <a:t>intial</a:t>
            </a:r>
            <a:r>
              <a:rPr lang="en-IN" dirty="0"/>
              <a:t> amount of the company that they hold</a:t>
            </a:r>
          </a:p>
          <a:p>
            <a:endParaRPr lang="en-IN" dirty="0"/>
          </a:p>
        </p:txBody>
      </p:sp>
      <p:pic>
        <p:nvPicPr>
          <p:cNvPr id="6" name="Picture 5">
            <a:extLst>
              <a:ext uri="{FF2B5EF4-FFF2-40B4-BE49-F238E27FC236}">
                <a16:creationId xmlns:a16="http://schemas.microsoft.com/office/drawing/2014/main" id="{FDC59CC3-F75B-84B4-19C7-068C17A20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460" y="2810933"/>
            <a:ext cx="6303523" cy="3545732"/>
          </a:xfrm>
          <a:prstGeom prst="rect">
            <a:avLst/>
          </a:prstGeom>
        </p:spPr>
      </p:pic>
    </p:spTree>
    <p:extLst>
      <p:ext uri="{BB962C8B-B14F-4D97-AF65-F5344CB8AC3E}">
        <p14:creationId xmlns:p14="http://schemas.microsoft.com/office/powerpoint/2010/main" val="3967455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D8913-A125-6B3D-9C31-E09CA51090F5}"/>
              </a:ext>
            </a:extLst>
          </p:cNvPr>
          <p:cNvSpPr>
            <a:spLocks noGrp="1"/>
          </p:cNvSpPr>
          <p:nvPr>
            <p:ph type="title"/>
          </p:nvPr>
        </p:nvSpPr>
        <p:spPr/>
        <p:txBody>
          <a:bodyPr/>
          <a:lstStyle/>
          <a:p>
            <a:r>
              <a:rPr lang="en-IN" dirty="0"/>
              <a:t>Login</a:t>
            </a:r>
          </a:p>
        </p:txBody>
      </p:sp>
      <p:pic>
        <p:nvPicPr>
          <p:cNvPr id="7" name="Content Placeholder 6">
            <a:extLst>
              <a:ext uri="{FF2B5EF4-FFF2-40B4-BE49-F238E27FC236}">
                <a16:creationId xmlns:a16="http://schemas.microsoft.com/office/drawing/2014/main" id="{F903B094-74B7-4D05-0B34-CF2CC1FB36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1077" y="2700336"/>
            <a:ext cx="7144456" cy="3231093"/>
          </a:xfrm>
        </p:spPr>
      </p:pic>
      <p:sp>
        <p:nvSpPr>
          <p:cNvPr id="8" name="Content Placeholder 3">
            <a:extLst>
              <a:ext uri="{FF2B5EF4-FFF2-40B4-BE49-F238E27FC236}">
                <a16:creationId xmlns:a16="http://schemas.microsoft.com/office/drawing/2014/main" id="{4804EADE-51BA-FB4A-B859-8246B8487C9E}"/>
              </a:ext>
            </a:extLst>
          </p:cNvPr>
          <p:cNvSpPr txBox="1">
            <a:spLocks/>
          </p:cNvSpPr>
          <p:nvPr/>
        </p:nvSpPr>
        <p:spPr>
          <a:xfrm>
            <a:off x="838200" y="1825625"/>
            <a:ext cx="10515600" cy="985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 registered user can login with their credentials </a:t>
            </a:r>
          </a:p>
        </p:txBody>
      </p:sp>
    </p:spTree>
    <p:extLst>
      <p:ext uri="{BB962C8B-B14F-4D97-AF65-F5344CB8AC3E}">
        <p14:creationId xmlns:p14="http://schemas.microsoft.com/office/powerpoint/2010/main" val="401618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D8913-A125-6B3D-9C31-E09CA51090F5}"/>
              </a:ext>
            </a:extLst>
          </p:cNvPr>
          <p:cNvSpPr>
            <a:spLocks noGrp="1"/>
          </p:cNvSpPr>
          <p:nvPr>
            <p:ph type="title"/>
          </p:nvPr>
        </p:nvSpPr>
        <p:spPr/>
        <p:txBody>
          <a:bodyPr/>
          <a:lstStyle/>
          <a:p>
            <a:r>
              <a:rPr lang="en-IN" dirty="0"/>
              <a:t>Dashboard</a:t>
            </a:r>
          </a:p>
        </p:txBody>
      </p:sp>
      <p:pic>
        <p:nvPicPr>
          <p:cNvPr id="6" name="Content Placeholder 5">
            <a:extLst>
              <a:ext uri="{FF2B5EF4-FFF2-40B4-BE49-F238E27FC236}">
                <a16:creationId xmlns:a16="http://schemas.microsoft.com/office/drawing/2014/main" id="{6F67C0E0-027A-CA6A-F3C4-42BFDA86EA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5427" y="3022600"/>
            <a:ext cx="5463822" cy="3073400"/>
          </a:xfrm>
        </p:spPr>
      </p:pic>
      <p:sp>
        <p:nvSpPr>
          <p:cNvPr id="3" name="Content Placeholder 3">
            <a:extLst>
              <a:ext uri="{FF2B5EF4-FFF2-40B4-BE49-F238E27FC236}">
                <a16:creationId xmlns:a16="http://schemas.microsoft.com/office/drawing/2014/main" id="{9B1AE415-3411-3BC6-D1FC-68284809201C}"/>
              </a:ext>
            </a:extLst>
          </p:cNvPr>
          <p:cNvSpPr txBox="1">
            <a:spLocks/>
          </p:cNvSpPr>
          <p:nvPr/>
        </p:nvSpPr>
        <p:spPr>
          <a:xfrm>
            <a:off x="838200" y="1371600"/>
            <a:ext cx="10515600" cy="143933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In this dashboard the user can see there name and balance and the list of items in the shop and the stock details and the can enter the purchase and sales details by clicking the appropriate buttons</a:t>
            </a:r>
          </a:p>
          <a:p>
            <a:r>
              <a:rPr lang="en-IN" dirty="0"/>
              <a:t>This dashboard have functionalities of viewing purchase and sales report and can add items to the dashboard</a:t>
            </a:r>
          </a:p>
        </p:txBody>
      </p:sp>
    </p:spTree>
    <p:extLst>
      <p:ext uri="{BB962C8B-B14F-4D97-AF65-F5344CB8AC3E}">
        <p14:creationId xmlns:p14="http://schemas.microsoft.com/office/powerpoint/2010/main" val="3524762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D8913-A125-6B3D-9C31-E09CA51090F5}"/>
              </a:ext>
            </a:extLst>
          </p:cNvPr>
          <p:cNvSpPr>
            <a:spLocks noGrp="1"/>
          </p:cNvSpPr>
          <p:nvPr>
            <p:ph type="title"/>
          </p:nvPr>
        </p:nvSpPr>
        <p:spPr/>
        <p:txBody>
          <a:bodyPr/>
          <a:lstStyle/>
          <a:p>
            <a:r>
              <a:rPr lang="en-IN" dirty="0"/>
              <a:t>Add Items</a:t>
            </a:r>
          </a:p>
        </p:txBody>
      </p:sp>
      <p:pic>
        <p:nvPicPr>
          <p:cNvPr id="9" name="Content Placeholder 8">
            <a:extLst>
              <a:ext uri="{FF2B5EF4-FFF2-40B4-BE49-F238E27FC236}">
                <a16:creationId xmlns:a16="http://schemas.microsoft.com/office/drawing/2014/main" id="{74704A36-8329-4705-F67E-5C72B007BB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2666999"/>
            <a:ext cx="7389989" cy="3509963"/>
          </a:xfrm>
        </p:spPr>
      </p:pic>
      <p:sp>
        <p:nvSpPr>
          <p:cNvPr id="3" name="Content Placeholder 3">
            <a:extLst>
              <a:ext uri="{FF2B5EF4-FFF2-40B4-BE49-F238E27FC236}">
                <a16:creationId xmlns:a16="http://schemas.microsoft.com/office/drawing/2014/main" id="{D8E3E36B-4A8F-84B7-8815-A9E6105170E7}"/>
              </a:ext>
            </a:extLst>
          </p:cNvPr>
          <p:cNvSpPr txBox="1">
            <a:spLocks/>
          </p:cNvSpPr>
          <p:nvPr/>
        </p:nvSpPr>
        <p:spPr>
          <a:xfrm>
            <a:off x="838200" y="1681691"/>
            <a:ext cx="10515600" cy="98530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 new user can add the item buy clicking the add items icon and enter the item name and the have additional option of deleting the item </a:t>
            </a:r>
            <a:r>
              <a:rPr lang="en-IN" dirty="0" err="1"/>
              <a:t>tooo</a:t>
            </a:r>
            <a:endParaRPr lang="en-IN" dirty="0"/>
          </a:p>
        </p:txBody>
      </p:sp>
    </p:spTree>
    <p:extLst>
      <p:ext uri="{BB962C8B-B14F-4D97-AF65-F5344CB8AC3E}">
        <p14:creationId xmlns:p14="http://schemas.microsoft.com/office/powerpoint/2010/main" val="2109588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D8913-A125-6B3D-9C31-E09CA51090F5}"/>
              </a:ext>
            </a:extLst>
          </p:cNvPr>
          <p:cNvSpPr>
            <a:spLocks noGrp="1"/>
          </p:cNvSpPr>
          <p:nvPr>
            <p:ph type="title"/>
          </p:nvPr>
        </p:nvSpPr>
        <p:spPr/>
        <p:txBody>
          <a:bodyPr/>
          <a:lstStyle/>
          <a:p>
            <a:r>
              <a:rPr lang="en-IN" dirty="0"/>
              <a:t>Item Displayed</a:t>
            </a:r>
          </a:p>
        </p:txBody>
      </p:sp>
      <p:pic>
        <p:nvPicPr>
          <p:cNvPr id="14" name="Content Placeholder 13">
            <a:extLst>
              <a:ext uri="{FF2B5EF4-FFF2-40B4-BE49-F238E27FC236}">
                <a16:creationId xmlns:a16="http://schemas.microsoft.com/office/drawing/2014/main" id="{7B35B42A-CF81-8F40-F05C-C36C6DF79F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0091" y="2286428"/>
            <a:ext cx="6771818" cy="3809148"/>
          </a:xfrm>
        </p:spPr>
      </p:pic>
      <p:sp>
        <p:nvSpPr>
          <p:cNvPr id="12" name="Content Placeholder 3">
            <a:extLst>
              <a:ext uri="{FF2B5EF4-FFF2-40B4-BE49-F238E27FC236}">
                <a16:creationId xmlns:a16="http://schemas.microsoft.com/office/drawing/2014/main" id="{739C772D-FBF0-A378-BDD4-760007470CB0}"/>
              </a:ext>
            </a:extLst>
          </p:cNvPr>
          <p:cNvSpPr txBox="1">
            <a:spLocks/>
          </p:cNvSpPr>
          <p:nvPr/>
        </p:nvSpPr>
        <p:spPr>
          <a:xfrm>
            <a:off x="838200" y="1681691"/>
            <a:ext cx="10515600" cy="985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 added item will in the above step is displayed </a:t>
            </a:r>
          </a:p>
        </p:txBody>
      </p:sp>
    </p:spTree>
    <p:extLst>
      <p:ext uri="{BB962C8B-B14F-4D97-AF65-F5344CB8AC3E}">
        <p14:creationId xmlns:p14="http://schemas.microsoft.com/office/powerpoint/2010/main" val="162778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D8913-A125-6B3D-9C31-E09CA51090F5}"/>
              </a:ext>
            </a:extLst>
          </p:cNvPr>
          <p:cNvSpPr>
            <a:spLocks noGrp="1"/>
          </p:cNvSpPr>
          <p:nvPr>
            <p:ph type="title"/>
          </p:nvPr>
        </p:nvSpPr>
        <p:spPr/>
        <p:txBody>
          <a:bodyPr/>
          <a:lstStyle/>
          <a:p>
            <a:r>
              <a:rPr lang="en-IN" dirty="0"/>
              <a:t>Purchase page </a:t>
            </a:r>
          </a:p>
        </p:txBody>
      </p:sp>
      <p:sp>
        <p:nvSpPr>
          <p:cNvPr id="12" name="Content Placeholder 3">
            <a:extLst>
              <a:ext uri="{FF2B5EF4-FFF2-40B4-BE49-F238E27FC236}">
                <a16:creationId xmlns:a16="http://schemas.microsoft.com/office/drawing/2014/main" id="{739C772D-FBF0-A378-BDD4-760007470CB0}"/>
              </a:ext>
            </a:extLst>
          </p:cNvPr>
          <p:cNvSpPr txBox="1">
            <a:spLocks/>
          </p:cNvSpPr>
          <p:nvPr/>
        </p:nvSpPr>
        <p:spPr>
          <a:xfrm>
            <a:off x="838200" y="1681691"/>
            <a:ext cx="10515600" cy="985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Enter the quantity and rate and click the purchase to buy the item </a:t>
            </a:r>
          </a:p>
        </p:txBody>
      </p:sp>
      <p:pic>
        <p:nvPicPr>
          <p:cNvPr id="6" name="Content Placeholder 5">
            <a:extLst>
              <a:ext uri="{FF2B5EF4-FFF2-40B4-BE49-F238E27FC236}">
                <a16:creationId xmlns:a16="http://schemas.microsoft.com/office/drawing/2014/main" id="{9A65861D-C08A-56E5-40EB-9EEEBC4474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8702" y="2180313"/>
            <a:ext cx="7105153" cy="3996649"/>
          </a:xfrm>
        </p:spPr>
      </p:pic>
    </p:spTree>
    <p:extLst>
      <p:ext uri="{BB962C8B-B14F-4D97-AF65-F5344CB8AC3E}">
        <p14:creationId xmlns:p14="http://schemas.microsoft.com/office/powerpoint/2010/main" val="3764985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D8913-A125-6B3D-9C31-E09CA51090F5}"/>
              </a:ext>
            </a:extLst>
          </p:cNvPr>
          <p:cNvSpPr>
            <a:spLocks noGrp="1"/>
          </p:cNvSpPr>
          <p:nvPr>
            <p:ph type="title"/>
          </p:nvPr>
        </p:nvSpPr>
        <p:spPr/>
        <p:txBody>
          <a:bodyPr/>
          <a:lstStyle/>
          <a:p>
            <a:r>
              <a:rPr lang="en-IN" dirty="0"/>
              <a:t>Sales </a:t>
            </a:r>
          </a:p>
        </p:txBody>
      </p:sp>
      <p:sp>
        <p:nvSpPr>
          <p:cNvPr id="12" name="Content Placeholder 3">
            <a:extLst>
              <a:ext uri="{FF2B5EF4-FFF2-40B4-BE49-F238E27FC236}">
                <a16:creationId xmlns:a16="http://schemas.microsoft.com/office/drawing/2014/main" id="{739C772D-FBF0-A378-BDD4-760007470CB0}"/>
              </a:ext>
            </a:extLst>
          </p:cNvPr>
          <p:cNvSpPr txBox="1">
            <a:spLocks/>
          </p:cNvSpPr>
          <p:nvPr/>
        </p:nvSpPr>
        <p:spPr>
          <a:xfrm>
            <a:off x="838200" y="1681691"/>
            <a:ext cx="10515600" cy="985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Enter the quantity and rate and click the sell to sell the item </a:t>
            </a:r>
          </a:p>
        </p:txBody>
      </p:sp>
      <p:pic>
        <p:nvPicPr>
          <p:cNvPr id="10" name="Content Placeholder 9">
            <a:extLst>
              <a:ext uri="{FF2B5EF4-FFF2-40B4-BE49-F238E27FC236}">
                <a16:creationId xmlns:a16="http://schemas.microsoft.com/office/drawing/2014/main" id="{8D495F0E-19A6-3683-F256-7D367F09DF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8333" y="2129631"/>
            <a:ext cx="7737123" cy="4352132"/>
          </a:xfrm>
        </p:spPr>
      </p:pic>
    </p:spTree>
    <p:extLst>
      <p:ext uri="{BB962C8B-B14F-4D97-AF65-F5344CB8AC3E}">
        <p14:creationId xmlns:p14="http://schemas.microsoft.com/office/powerpoint/2010/main" val="2088164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D8913-A125-6B3D-9C31-E09CA51090F5}"/>
              </a:ext>
            </a:extLst>
          </p:cNvPr>
          <p:cNvSpPr>
            <a:spLocks noGrp="1"/>
          </p:cNvSpPr>
          <p:nvPr>
            <p:ph type="title"/>
          </p:nvPr>
        </p:nvSpPr>
        <p:spPr/>
        <p:txBody>
          <a:bodyPr/>
          <a:lstStyle/>
          <a:p>
            <a:r>
              <a:rPr lang="en-IN" dirty="0"/>
              <a:t>Purchase history </a:t>
            </a:r>
          </a:p>
        </p:txBody>
      </p:sp>
      <p:sp>
        <p:nvSpPr>
          <p:cNvPr id="12" name="Content Placeholder 3">
            <a:extLst>
              <a:ext uri="{FF2B5EF4-FFF2-40B4-BE49-F238E27FC236}">
                <a16:creationId xmlns:a16="http://schemas.microsoft.com/office/drawing/2014/main" id="{739C772D-FBF0-A378-BDD4-760007470CB0}"/>
              </a:ext>
            </a:extLst>
          </p:cNvPr>
          <p:cNvSpPr txBox="1">
            <a:spLocks/>
          </p:cNvSpPr>
          <p:nvPr/>
        </p:nvSpPr>
        <p:spPr>
          <a:xfrm>
            <a:off x="838200" y="1681691"/>
            <a:ext cx="10515600" cy="985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 history of all purchases are displayed here with its corresponding bought price</a:t>
            </a:r>
          </a:p>
        </p:txBody>
      </p:sp>
      <p:pic>
        <p:nvPicPr>
          <p:cNvPr id="6" name="Content Placeholder 5">
            <a:extLst>
              <a:ext uri="{FF2B5EF4-FFF2-40B4-BE49-F238E27FC236}">
                <a16:creationId xmlns:a16="http://schemas.microsoft.com/office/drawing/2014/main" id="{6941C3F3-4598-EC65-AC58-77F7E3EAA8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8133" y="2410619"/>
            <a:ext cx="6695722" cy="3766343"/>
          </a:xfrm>
        </p:spPr>
      </p:pic>
    </p:spTree>
    <p:extLst>
      <p:ext uri="{BB962C8B-B14F-4D97-AF65-F5344CB8AC3E}">
        <p14:creationId xmlns:p14="http://schemas.microsoft.com/office/powerpoint/2010/main" val="2554160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198</Words>
  <Application>Microsoft Office PowerPoint</Application>
  <PresentationFormat>Widescreen</PresentationFormat>
  <Paragraphs>22</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Purchase and Sales Manager</vt:lpstr>
      <vt:lpstr>Registration</vt:lpstr>
      <vt:lpstr>Login</vt:lpstr>
      <vt:lpstr>Dashboard</vt:lpstr>
      <vt:lpstr>Add Items</vt:lpstr>
      <vt:lpstr>Item Displayed</vt:lpstr>
      <vt:lpstr>Purchase page </vt:lpstr>
      <vt:lpstr>Sales </vt:lpstr>
      <vt:lpstr>Purchase history </vt:lpstr>
      <vt:lpstr>Sales history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Purchase and Sales Manager</dc:title>
  <dc:creator>Vimal S</dc:creator>
  <cp:lastModifiedBy>Banumathi M</cp:lastModifiedBy>
  <cp:revision>2</cp:revision>
  <dcterms:created xsi:type="dcterms:W3CDTF">2023-08-23T11:20:12Z</dcterms:created>
  <dcterms:modified xsi:type="dcterms:W3CDTF">2023-08-23T12:17:41Z</dcterms:modified>
</cp:coreProperties>
</file>